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F02CCD-75AB-491C-A82E-14E94A7CE7B0}" type="datetimeFigureOut">
              <a:rPr lang="it-IT" smtClean="0"/>
              <a:t>27/01/2013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4D30D5-C18C-4B2E-A8BB-58DE88C076DE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S’no</a:t>
            </a:r>
            <a:r>
              <a:rPr lang="en-US" b="1" dirty="0" smtClean="0">
                <a:solidFill>
                  <a:schemeClr val="tx1"/>
                </a:solidFill>
              </a:rPr>
              <a:t> Problem Weather Index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Billy Clark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Dillon </a:t>
            </a:r>
            <a:r>
              <a:rPr lang="en-US" dirty="0" err="1" smtClean="0">
                <a:solidFill>
                  <a:schemeClr val="tx1"/>
                </a:solidFill>
              </a:rPr>
              <a:t>Durinick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Travis Patterson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Jordan Root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Heather Waldman</a:t>
            </a:r>
          </a:p>
          <a:p>
            <a:pPr algn="ctr"/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657721"/>
            <a:ext cx="3384375" cy="2610804"/>
          </a:xfrm>
          <a:prstGeom prst="rect">
            <a:avLst/>
          </a:prstGeom>
        </p:spPr>
      </p:pic>
      <p:sp>
        <p:nvSpPr>
          <p:cNvPr id="6" name="Text Box 29"/>
          <p:cNvSpPr txBox="1"/>
          <p:nvPr/>
        </p:nvSpPr>
        <p:spPr>
          <a:xfrm>
            <a:off x="2411760" y="1367339"/>
            <a:ext cx="4829175" cy="113601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800" b="1" dirty="0" err="1">
                <a:ln w="17780" cap="flat" cmpd="sng" algn="ctr">
                  <a:solidFill>
                    <a:srgbClr val="FCFCFD"/>
                  </a:solidFill>
                  <a:prstDash val="solid"/>
                  <a:miter lim="0"/>
                </a:ln>
                <a:effectLst>
                  <a:outerShdw blurRad="55004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TriplePoint</a:t>
            </a:r>
            <a:endParaRPr lang="it-IT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74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Weis Markets’ Potential Savings</a:t>
            </a:r>
            <a:endParaRPr lang="it-IT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0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Spoilage Numbers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5% shrink in value</a:t>
            </a:r>
          </a:p>
          <a:p>
            <a:r>
              <a:rPr lang="it-IT" dirty="0" smtClean="0"/>
              <a:t>~2% due to spoilage</a:t>
            </a:r>
          </a:p>
          <a:p>
            <a:r>
              <a:rPr lang="en-US" dirty="0"/>
              <a:t>$250,515 </a:t>
            </a:r>
            <a:r>
              <a:rPr lang="en-US" dirty="0" smtClean="0"/>
              <a:t>yearly loss for one store</a:t>
            </a:r>
          </a:p>
          <a:p>
            <a:r>
              <a:rPr lang="en-US" dirty="0" smtClean="0"/>
              <a:t>$40,332,979 yearly loss for franchise</a:t>
            </a:r>
          </a:p>
          <a:p>
            <a:r>
              <a:rPr lang="en-US" dirty="0"/>
              <a:t>a .5% improvement to only 1.5% spoilage is possible </a:t>
            </a:r>
            <a:endParaRPr lang="en-US" dirty="0" smtClean="0"/>
          </a:p>
          <a:p>
            <a:r>
              <a:rPr lang="en-US" dirty="0"/>
              <a:t>That .5% savings would net this store $</a:t>
            </a:r>
            <a:r>
              <a:rPr lang="en-US" dirty="0" smtClean="0"/>
              <a:t>62,628</a:t>
            </a:r>
          </a:p>
          <a:p>
            <a:r>
              <a:rPr lang="en-US" dirty="0" smtClean="0"/>
              <a:t>$10,083,244 savings for franchise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22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Spoilage Mitigation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Coordinate sales with rush of pre-storm shoppers</a:t>
            </a:r>
          </a:p>
          <a:p>
            <a:r>
              <a:rPr lang="en-US" dirty="0" smtClean="0"/>
              <a:t>Online </a:t>
            </a:r>
            <a:r>
              <a:rPr lang="en-US" dirty="0"/>
              <a:t>sales are set 3 days prior to sale </a:t>
            </a:r>
            <a:r>
              <a:rPr lang="en-US" dirty="0" smtClean="0"/>
              <a:t>date</a:t>
            </a:r>
          </a:p>
          <a:p>
            <a:r>
              <a:rPr lang="it-IT" dirty="0" smtClean="0"/>
              <a:t>Newspaper sales are set Thursday for the upcoming Tuesday</a:t>
            </a:r>
          </a:p>
          <a:p>
            <a:r>
              <a:rPr lang="it-IT" dirty="0" smtClean="0"/>
              <a:t>Stock up on staple foods</a:t>
            </a:r>
          </a:p>
        </p:txBody>
      </p:sp>
    </p:spTree>
    <p:extLst>
      <p:ext uri="{BB962C8B-B14F-4D97-AF65-F5344CB8AC3E}">
        <p14:creationId xmlns:p14="http://schemas.microsoft.com/office/powerpoint/2010/main" val="320163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Orders and Shipping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efficiently order and ship their products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perishable truck costs 37-40 thousand dollars in shipping </a:t>
            </a:r>
            <a:r>
              <a:rPr lang="en-US" dirty="0" smtClean="0"/>
              <a:t>fees</a:t>
            </a:r>
          </a:p>
          <a:p>
            <a:r>
              <a:rPr lang="en-US" dirty="0"/>
              <a:t>N</a:t>
            </a:r>
            <a:r>
              <a:rPr lang="en-US" dirty="0" smtClean="0"/>
              <a:t>on-perishable food orders </a:t>
            </a:r>
            <a:r>
              <a:rPr lang="en-US" dirty="0"/>
              <a:t>are placed 5 times a week and perishable foods 6 times a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Orders </a:t>
            </a:r>
            <a:r>
              <a:rPr lang="en-US" dirty="0"/>
              <a:t>placed by 6 or 8AM and are shipped within 24 hours of the time ordered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281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Labor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efficiently </a:t>
            </a:r>
            <a:r>
              <a:rPr lang="en-US" dirty="0" smtClean="0"/>
              <a:t>manage </a:t>
            </a:r>
            <a:r>
              <a:rPr lang="en-US" dirty="0"/>
              <a:t>the labor and employees </a:t>
            </a:r>
            <a:endParaRPr lang="en-US" dirty="0" smtClean="0"/>
          </a:p>
          <a:p>
            <a:r>
              <a:rPr lang="en-US" dirty="0" smtClean="0"/>
              <a:t>More employees before storm</a:t>
            </a:r>
          </a:p>
          <a:p>
            <a:r>
              <a:rPr lang="en-US" dirty="0" smtClean="0"/>
              <a:t>More pleasant shopping experience</a:t>
            </a:r>
            <a:endParaRPr lang="en-US" dirty="0" smtClean="0"/>
          </a:p>
          <a:p>
            <a:r>
              <a:rPr lang="en-US" dirty="0" smtClean="0"/>
              <a:t>Fewer during storm</a:t>
            </a:r>
          </a:p>
          <a:p>
            <a:r>
              <a:rPr lang="en-US" dirty="0" smtClean="0"/>
              <a:t>Ensure the wellbeing of staff</a:t>
            </a:r>
          </a:p>
          <a:p>
            <a:r>
              <a:rPr lang="it-IT" dirty="0" smtClean="0"/>
              <a:t>Only close in State of Emergency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4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Trial Period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Initially 4 stores</a:t>
            </a:r>
          </a:p>
          <a:p>
            <a:r>
              <a:rPr lang="it-IT" dirty="0" smtClean="0"/>
              <a:t>NY, SE PA, MD, Central PA</a:t>
            </a:r>
          </a:p>
          <a:p>
            <a:r>
              <a:rPr lang="it-IT" dirty="0" smtClean="0"/>
              <a:t>FEB- MAR</a:t>
            </a:r>
          </a:p>
          <a:p>
            <a:r>
              <a:rPr lang="it-IT" dirty="0" smtClean="0"/>
              <a:t>Compare profits with nearby stores</a:t>
            </a:r>
          </a:p>
          <a:p>
            <a:r>
              <a:rPr lang="it-IT" dirty="0" smtClean="0"/>
              <a:t>$25,000 fee</a:t>
            </a:r>
          </a:p>
          <a:p>
            <a:r>
              <a:rPr lang="it-IT" dirty="0" smtClean="0"/>
              <a:t>After trial request to use more stores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601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220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PowerPoint Presentation</vt:lpstr>
      <vt:lpstr>Weis Markets’ Potential Savings</vt:lpstr>
      <vt:lpstr>Spoilage Numbers</vt:lpstr>
      <vt:lpstr>Spoilage Mitigation</vt:lpstr>
      <vt:lpstr>Orders and Shipping</vt:lpstr>
      <vt:lpstr>Labor</vt:lpstr>
      <vt:lpstr>Trial Period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Dillon Patterson</dc:creator>
  <cp:lastModifiedBy>William Grauer Clark</cp:lastModifiedBy>
  <cp:revision>7</cp:revision>
  <dcterms:created xsi:type="dcterms:W3CDTF">2013-01-24T14:44:47Z</dcterms:created>
  <dcterms:modified xsi:type="dcterms:W3CDTF">2013-01-28T00:58:22Z</dcterms:modified>
</cp:coreProperties>
</file>